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3" r:id="rId2"/>
    <p:sldId id="256" r:id="rId3"/>
    <p:sldId id="258" r:id="rId4"/>
    <p:sldId id="257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9" autoAdjust="0"/>
    <p:restoredTop sz="82014" autoAdjust="0"/>
  </p:normalViewPr>
  <p:slideViewPr>
    <p:cSldViewPr>
      <p:cViewPr varScale="1">
        <p:scale>
          <a:sx n="68" d="100"/>
          <a:sy n="68" d="100"/>
        </p:scale>
        <p:origin x="-1781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F04813-92FA-40AF-B19D-D73ECC58890B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2CBED9-F47C-4C75-A4FB-4FB2F190B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181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II. Pray, as Jesus taught  Mat. 6:13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A.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1:13  God will not tempt us to sin, but in order to strengthen us, God will lead us to a place where He knows Satan will tempt us---pray for God’s help before, during, and after.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B. This request strengthens humility, essential in the kingdom (Mt. 5:3)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1. a constant reminder/admission of weakness without God’s help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2. We truly are outmatched by Satan without God’s help—he has “devoured” saints stronger than us.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C. Expression of trust  Mt. 7:7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1. This is an admission that though I plan to go… and do…, God is leading, and I will follow.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D. Reminds us of the reality of spiritual danger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1. Eph. 6:12  we cannot see everyone involved in the battle we participate in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2. Our society ignores or minimizes this part of reality, requiring us to stay watchful and sober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a. some entertainment in the past included prayer, church in varying degrees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b. The church of England apologized for stating that sex is only for heterosexual, married couples--what do they think about the sermon on the mount? CITATION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c. Even some Christians are queasy about identifying modern rel. error specifically and publicly, preferring everything public be positive, not condemning (sermon on the mount, Mt. 5:20; 6:7).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CBED9-F47C-4C75-A4FB-4FB2F190B6B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262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I. Sober, vigilant… resist him  1 Pet. 5:8-9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A. Word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1. sober- “lit. to abstain from wine; fig. sober, self-control” (Strong, Thayer); 1:13 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gird up…, be sober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2. vigilant- watch, Mt. 26:40-41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3. = “awake, alert”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B. To recognize the enemy, temptation, sin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1. external attack- who is pleased by the teaching I hear, my daily decisions?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a. In Gen. 3, Satan was subtle, there was a degree of truth to his words (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eyes opened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b. “We should celebrate Jesus’ birth and resurrection” to justify holy days Xmas, Easter (=/+ to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2. internally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a. is my thinking, desire, plans worthy of my calling?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b. are my words gossip or am I seeking advice? both may involve talking about others, but I must discern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3. To recognize and follow the way of escape (1 Cor. 10:13)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a. God is faithful, giving me opportunities to add self-control to my faith--essential to the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way of escape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b. Its impossible to see the way of escape with my eyes on hatred, contentions, jealousies, outbursts of wrath, or selfish ambitions.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C. What sin has the strongest appeal to you? By growing in sobriety, watching God helps you find the way…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CBED9-F47C-4C75-A4FB-4FB2F190B6B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292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III. Aware of desires 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1:13-15  (flee and pursue/draw near to God)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A. Notice the progression: desires of varying strengths -- drawn away (dragged) -- enticed (caught by bait--his desires) -- desire has conceived (lit, conception is the combination of sperm and egg, here the combination of my desire and my will = I inwardly receive the sinful desire) -- unstopped desire grows in us into a decision giving birth to sin -- sin gives birth to death.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* At what point do I need to focus to avoid this process reaching sin, death?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beginning--desires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B. Which desires most easily or commonly lead me to action?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1. Do I eat every time I’m hungry? Does my world stop every time I’m hungry or do other desires delay action?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2. As a general rule, do I strongly desire to tell or show other people what I think ASAP? Do I consistently act on that desire or do other desires (like, producing the righteousness of God) slow/delay my speech?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C. Seeing and taking the way of escape involves an awareness of my particularly strong desires (good, bad, neutral)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CBED9-F47C-4C75-A4FB-4FB2F190B6B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785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IV. Flee, resist and submit to, draw near  2 Tim. 2:22;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4:6-10  not chase enticements but draw near with--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A. my presence  Ps. 1:1 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1. ever been somewhere knowing “I don’t belong here. . .”? I have and shudder to think “what if I stayed?”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2. when lewd dancing is the purpose of a gathering (PROM)--can I draw near to God there, doing that?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3.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Anywhere with Jesus I can safely go…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--always stay in places wherein I can draw near to God 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B. my eyes  Job 31:1 (Prov. 23:31-32; Heb. 11:26)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1. guarding your eyes is a major part of avoiding many temptations [Eve failed]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2. when something attractive is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visible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it is hard to look away and to something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invisible..have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you learned?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C. my thoughts  Prov. 4:20-23 (Mt. 5:28) 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1. Here is where desires die, decline, increase, or are conceived.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2. Everything I see/hear contributes to my thoughts which contribute to my desires.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a. does what I choose to hear/see require me to resist/flee or aid me in submitting/drawing near?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b. what about my children, whose thinking and convictions are developing?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3. What kind of guard, filter have you set at the door to your heart, thoughts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eyes and ears)?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D. Even when I love God enough to guard my eyes, presence, and thoughts I will still face temptations, but I will also be fully armed, prepared to face it.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CBED9-F47C-4C75-A4FB-4FB2F190B6B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2783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V. Accept God’s help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1. Jesus prayed not to be led to this trial, yet faced untold temptations  Lk. 22:42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a. He also prayed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 My will, but Yours, be done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b. What were the temptations as He drank the cup?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c. He was delivered from all trials of that night and day after a few hours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2. When God leads us to face some temptation or trial, learn from Job  42:1-3 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a. God can do all things (but Satan cannot)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b. We cannot know all of God’s purpose(s), but we don’t have to know all when we trust and obey.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3. When God leads us from some temptation or trial, He deserves our thanks  2 Pet. 2:9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a. this will aid us “next time”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4. Remember that God is always willing to deliver us from evil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a. led some into gardens or wildernesses, for which they were prepared and kept them from others.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b. offered His help before, during, and after every trial and temptation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c. He knows what is good for us—His weak, learning, dependent little children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CBED9-F47C-4C75-A4FB-4FB2F190B6B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269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53AE8-3B82-470B-86D9-ED5A3B154930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D126-BC9E-4F14-9EC7-D43ED9DFD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376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53AE8-3B82-470B-86D9-ED5A3B154930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D126-BC9E-4F14-9EC7-D43ED9DFD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894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53AE8-3B82-470B-86D9-ED5A3B154930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D126-BC9E-4F14-9EC7-D43ED9DFD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859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53AE8-3B82-470B-86D9-ED5A3B154930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D126-BC9E-4F14-9EC7-D43ED9DFD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230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53AE8-3B82-470B-86D9-ED5A3B154930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D126-BC9E-4F14-9EC7-D43ED9DFD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242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53AE8-3B82-470B-86D9-ED5A3B154930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D126-BC9E-4F14-9EC7-D43ED9DFD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248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53AE8-3B82-470B-86D9-ED5A3B154930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D126-BC9E-4F14-9EC7-D43ED9DFD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036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53AE8-3B82-470B-86D9-ED5A3B154930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D126-BC9E-4F14-9EC7-D43ED9DFD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822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53AE8-3B82-470B-86D9-ED5A3B154930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D126-BC9E-4F14-9EC7-D43ED9DFD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25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53AE8-3B82-470B-86D9-ED5A3B154930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D126-BC9E-4F14-9EC7-D43ED9DFD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766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53AE8-3B82-470B-86D9-ED5A3B154930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D126-BC9E-4F14-9EC7-D43ED9DFD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990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53AE8-3B82-470B-86D9-ED5A3B154930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9D126-BC9E-4F14-9EC7-D43ED9DFD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254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g, Mist, Nature, Ocean, Outdoors, Sea, Sky, Stor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76200"/>
            <a:ext cx="5125845" cy="6858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144780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So the men marveled, saying, "Who can this be, that even the winds and the sea obey Him?" 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				Matthew </a:t>
            </a:r>
            <a:r>
              <a:rPr lang="en-US" sz="2400" dirty="0"/>
              <a:t>8:27 </a:t>
            </a:r>
            <a:r>
              <a:rPr lang="en-US" sz="1600" dirty="0" smtClean="0"/>
              <a:t>NKJV</a:t>
            </a:r>
            <a:endParaRPr lang="en-US" sz="2000" dirty="0"/>
          </a:p>
        </p:txBody>
      </p:sp>
      <p:pic>
        <p:nvPicPr>
          <p:cNvPr id="1028" name="Picture 4" descr="Sea, Sea Of Galilee, Galilee, Tabgha, Lake, Wat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1646" y="2133599"/>
            <a:ext cx="4487681" cy="47541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704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Green and White Male Gender Rest Room Sign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27" r="11360" b="38442"/>
          <a:stretch/>
        </p:blipFill>
        <p:spPr bwMode="auto">
          <a:xfrm>
            <a:off x="42747" y="315951"/>
            <a:ext cx="9067800" cy="61722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685800"/>
            <a:ext cx="8077200" cy="9906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ln w="1270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Finding the way of escape</a:t>
            </a:r>
            <a:endParaRPr lang="en-US" sz="5400" b="1" dirty="0">
              <a:ln w="1270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2184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i="1" dirty="0" smtClean="0"/>
              <a:t>And do not lead us into temptation, </a:t>
            </a:r>
            <a:br>
              <a:rPr lang="en-US" i="1" dirty="0" smtClean="0"/>
            </a:br>
            <a:r>
              <a:rPr lang="en-US" i="1" dirty="0" smtClean="0"/>
              <a:t>but deliver us from the evil one.  </a:t>
            </a:r>
            <a:r>
              <a:rPr lang="en-US" sz="2400" dirty="0" smtClean="0"/>
              <a:t>Matthew 6:13</a:t>
            </a:r>
            <a:r>
              <a:rPr lang="en-US" sz="1800" dirty="0" smtClean="0"/>
              <a:t> </a:t>
            </a:r>
            <a:r>
              <a:rPr lang="en-US" sz="1800" dirty="0" smtClean="0"/>
              <a:t>NKJV</a:t>
            </a:r>
            <a:endParaRPr lang="en-US" dirty="0"/>
          </a:p>
        </p:txBody>
      </p:sp>
      <p:pic>
        <p:nvPicPr>
          <p:cNvPr id="5" name="Picture 6" descr="Green and White Male Gender Rest Room Signage"/>
          <p:cNvPicPr>
            <a:picLocks noChangeAspect="1" noChangeArrowheads="1"/>
          </p:cNvPicPr>
          <p:nvPr/>
        </p:nvPicPr>
        <p:blipFill rotWithShape="1"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27" r="11360" b="38442"/>
          <a:stretch/>
        </p:blipFill>
        <p:spPr bwMode="auto">
          <a:xfrm>
            <a:off x="338253" y="5884142"/>
            <a:ext cx="1414347" cy="9627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5980093"/>
            <a:ext cx="228338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n w="1270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Finding the </a:t>
            </a:r>
            <a:br>
              <a:rPr lang="en-US" sz="2800" b="1" dirty="0" smtClean="0">
                <a:ln w="1270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r>
              <a:rPr lang="en-US" sz="2800" b="1" dirty="0" smtClean="0">
                <a:ln w="1270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way of escape</a:t>
            </a:r>
            <a:endParaRPr lang="en-US" sz="28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3048000"/>
            <a:ext cx="82296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* </a:t>
            </a:r>
            <a:r>
              <a:rPr lang="en-US" dirty="0" err="1" smtClean="0"/>
              <a:t>Js</a:t>
            </a:r>
            <a:r>
              <a:rPr lang="en-US" dirty="0" smtClean="0"/>
              <a:t>. 1:13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* Strengthens humility  Mt. 5:3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* Expression of trust  Mt. 7:7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* Reminds us of reality  Eph. 6:12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99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458200" cy="2133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i="1" dirty="0" smtClean="0"/>
              <a:t>Be sober, be vigilant; because your adversary the devil walks about like a roaring lion, seeking whom he may devour. Resist him, steadfast in the faith, . . .  </a:t>
            </a:r>
            <a:r>
              <a:rPr lang="en-US" sz="2400" dirty="0" smtClean="0"/>
              <a:t>1 Peter 5:8-9 </a:t>
            </a:r>
            <a:r>
              <a:rPr lang="en-US" sz="1600" dirty="0" smtClean="0"/>
              <a:t>NKJV</a:t>
            </a:r>
            <a:endParaRPr lang="en-US" sz="1600" dirty="0" smtClean="0"/>
          </a:p>
        </p:txBody>
      </p:sp>
      <p:pic>
        <p:nvPicPr>
          <p:cNvPr id="11" name="Picture 6" descr="Green and White Male Gender Rest Room Signage"/>
          <p:cNvPicPr>
            <a:picLocks noChangeAspect="1" noChangeArrowheads="1"/>
          </p:cNvPicPr>
          <p:nvPr/>
        </p:nvPicPr>
        <p:blipFill rotWithShape="1"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27" r="11360" b="38442"/>
          <a:stretch/>
        </p:blipFill>
        <p:spPr bwMode="auto">
          <a:xfrm>
            <a:off x="338253" y="5884142"/>
            <a:ext cx="1414347" cy="9627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0" y="5980093"/>
            <a:ext cx="228338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n w="1270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Finding the </a:t>
            </a:r>
            <a:br>
              <a:rPr lang="en-US" sz="2800" b="1" dirty="0" smtClean="0">
                <a:ln w="1270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r>
              <a:rPr lang="en-US" sz="2800" b="1" dirty="0" smtClean="0">
                <a:ln w="1270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way of escape</a:t>
            </a:r>
            <a:endParaRPr lang="en-US" sz="28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38253" y="3200400"/>
            <a:ext cx="8458200" cy="2362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* lit. to abstain from wine; fig…self-control” 								  1 </a:t>
            </a:r>
            <a:r>
              <a:rPr lang="en-US" dirty="0" err="1" smtClean="0"/>
              <a:t>Pe</a:t>
            </a:r>
            <a:r>
              <a:rPr lang="en-US" dirty="0" smtClean="0"/>
              <a:t>. 1:13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* “watch”  Mt. 26:40-41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* To recognize the enemy and temptation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318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1"/>
            <a:ext cx="8229600" cy="4114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Let no one say when he is tempted, "I am tempted by God"; for God cannot be tempted by evil, nor does He Himself tempt anyone.</a:t>
            </a:r>
            <a:br>
              <a:rPr lang="en-US" dirty="0" smtClean="0"/>
            </a:br>
            <a:r>
              <a:rPr lang="en-US" dirty="0" smtClean="0"/>
              <a:t>But each one is tempted when he is drawn away by his own desires and enticed.</a:t>
            </a:r>
            <a:br>
              <a:rPr lang="en-US" dirty="0" smtClean="0"/>
            </a:br>
            <a:r>
              <a:rPr lang="en-US" dirty="0" smtClean="0"/>
              <a:t>Then, when desire has conceived, </a:t>
            </a:r>
            <a:r>
              <a:rPr lang="en-US" dirty="0" smtClean="0"/>
              <a:t>it </a:t>
            </a:r>
            <a:r>
              <a:rPr lang="en-US" dirty="0" smtClean="0"/>
              <a:t>gives birth to sin; and sin, when it is full-grown,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brings </a:t>
            </a:r>
            <a:r>
              <a:rPr lang="en-US" dirty="0" smtClean="0"/>
              <a:t>forth death. </a:t>
            </a:r>
            <a:r>
              <a:rPr lang="en-US" sz="2400" dirty="0" smtClean="0"/>
              <a:t>James 1:13-15 </a:t>
            </a:r>
            <a:r>
              <a:rPr lang="en-US" sz="1800" dirty="0" smtClean="0"/>
              <a:t>NKJV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5054025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avoid sin,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what do I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 to pay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attention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6" descr="Green and White Male Gender Rest Room Signage"/>
          <p:cNvPicPr>
            <a:picLocks noChangeAspect="1" noChangeArrowheads="1"/>
          </p:cNvPicPr>
          <p:nvPr/>
        </p:nvPicPr>
        <p:blipFill rotWithShape="1"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27" r="11360" b="38442"/>
          <a:stretch/>
        </p:blipFill>
        <p:spPr bwMode="auto">
          <a:xfrm>
            <a:off x="338253" y="5884142"/>
            <a:ext cx="1414347" cy="9627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5980093"/>
            <a:ext cx="228338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n w="1270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Finding the </a:t>
            </a:r>
            <a:br>
              <a:rPr lang="en-US" sz="2800" b="1" dirty="0" smtClean="0">
                <a:ln w="1270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r>
              <a:rPr lang="en-US" sz="2800" b="1" dirty="0" smtClean="0">
                <a:ln w="1270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way of escape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01380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495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i="1" dirty="0" smtClean="0"/>
              <a:t>But He gives more grace. Therefore He says: "God resists the proud, but gives grace to the humble." Therefore </a:t>
            </a:r>
            <a:r>
              <a:rPr lang="en-US" b="1" i="1" dirty="0" smtClean="0"/>
              <a:t>submit to God</a:t>
            </a:r>
            <a:r>
              <a:rPr lang="en-US" i="1" dirty="0" smtClean="0"/>
              <a:t>. </a:t>
            </a:r>
            <a:r>
              <a:rPr lang="en-US" b="1" i="1" dirty="0" smtClean="0"/>
              <a:t>Resist the devil</a:t>
            </a:r>
            <a:r>
              <a:rPr lang="en-US" i="1" dirty="0" smtClean="0"/>
              <a:t> and he will flee from you. </a:t>
            </a:r>
            <a:r>
              <a:rPr lang="en-US" b="1" i="1" dirty="0" smtClean="0"/>
              <a:t>Draw near to God</a:t>
            </a:r>
            <a:r>
              <a:rPr lang="en-US" i="1" dirty="0" smtClean="0"/>
              <a:t> and He will draw near to you. Cleanse your hands, you sinners; and purify your hearts, you double-minded. Lament and mourn and weep! Let your laughter be turned to mourning and your joy to gloom. </a:t>
            </a:r>
            <a:br>
              <a:rPr lang="en-US" i="1" dirty="0" smtClean="0"/>
            </a:br>
            <a:r>
              <a:rPr lang="en-US" i="1" dirty="0" smtClean="0"/>
              <a:t>Humble yourselves in the sight of the Lord, and He will lift you up.</a:t>
            </a:r>
            <a:r>
              <a:rPr lang="en-US" dirty="0" smtClean="0"/>
              <a:t>  </a:t>
            </a:r>
            <a:r>
              <a:rPr lang="en-US" sz="2400" dirty="0" smtClean="0"/>
              <a:t>James 4:6-10 </a:t>
            </a:r>
            <a:r>
              <a:rPr lang="en-US" sz="1800" dirty="0" smtClean="0"/>
              <a:t>NKJV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14346" y="5288340"/>
            <a:ext cx="77296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Georgia" panose="02040502050405020303" pitchFamily="18" charset="0"/>
              </a:rPr>
              <a:t>* my </a:t>
            </a:r>
            <a:r>
              <a:rPr lang="en-US" sz="3200" dirty="0" smtClean="0">
                <a:latin typeface="Georgia" panose="02040502050405020303" pitchFamily="18" charset="0"/>
              </a:rPr>
              <a:t>presence  Ps. 1:1</a:t>
            </a:r>
          </a:p>
          <a:p>
            <a:pPr algn="ctr"/>
            <a:r>
              <a:rPr lang="en-US" sz="3200" dirty="0" smtClean="0">
                <a:latin typeface="Georgia" panose="02040502050405020303" pitchFamily="18" charset="0"/>
              </a:rPr>
              <a:t>* my </a:t>
            </a:r>
            <a:r>
              <a:rPr lang="en-US" sz="3200" dirty="0" smtClean="0">
                <a:latin typeface="Georgia" panose="02040502050405020303" pitchFamily="18" charset="0"/>
              </a:rPr>
              <a:t>eyes  Job 31:1</a:t>
            </a:r>
          </a:p>
          <a:p>
            <a:pPr algn="ctr"/>
            <a:r>
              <a:rPr lang="en-US" sz="3200" dirty="0" smtClean="0">
                <a:latin typeface="Georgia" panose="02040502050405020303" pitchFamily="18" charset="0"/>
              </a:rPr>
              <a:t>* my </a:t>
            </a:r>
            <a:r>
              <a:rPr lang="en-US" sz="3200" dirty="0" smtClean="0">
                <a:latin typeface="Georgia" panose="02040502050405020303" pitchFamily="18" charset="0"/>
              </a:rPr>
              <a:t>thoughts  Pro. 4:20-23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5" name="Picture 6" descr="Green and White Male Gender Rest Room Signage"/>
          <p:cNvPicPr>
            <a:picLocks noChangeAspect="1" noChangeArrowheads="1"/>
          </p:cNvPicPr>
          <p:nvPr/>
        </p:nvPicPr>
        <p:blipFill rotWithShape="1"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27" r="11360" b="38442"/>
          <a:stretch/>
        </p:blipFill>
        <p:spPr bwMode="auto">
          <a:xfrm>
            <a:off x="338253" y="5884142"/>
            <a:ext cx="1414347" cy="9627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5980093"/>
            <a:ext cx="228338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n w="1270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Finding the </a:t>
            </a:r>
            <a:br>
              <a:rPr lang="en-US" sz="2800" b="1" dirty="0" smtClean="0">
                <a:ln w="1270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r>
              <a:rPr lang="en-US" sz="2800" b="1" dirty="0" smtClean="0">
                <a:ln w="1270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way of escape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74277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196" y="1600201"/>
            <a:ext cx="8686800" cy="1524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i="1" dirty="0" smtClean="0"/>
              <a:t>Father, if it is Your will, take this cup away from Me; nevertheless not My will, but Yours, be done.</a:t>
            </a:r>
            <a:r>
              <a:rPr lang="en-US" dirty="0" smtClean="0"/>
              <a:t> </a:t>
            </a:r>
          </a:p>
          <a:p>
            <a:pPr marL="0" indent="0" algn="r">
              <a:buNone/>
            </a:pPr>
            <a:r>
              <a:rPr lang="en-US" sz="2400" dirty="0" smtClean="0"/>
              <a:t>Luke 22:42 </a:t>
            </a:r>
            <a:r>
              <a:rPr lang="en-US" sz="1800" dirty="0" smtClean="0"/>
              <a:t>NKJV</a:t>
            </a:r>
            <a:endParaRPr lang="en-US" dirty="0" smtClean="0"/>
          </a:p>
        </p:txBody>
      </p:sp>
      <p:pic>
        <p:nvPicPr>
          <p:cNvPr id="5" name="Picture 6" descr="Green and White Male Gender Rest Room Signage"/>
          <p:cNvPicPr>
            <a:picLocks noChangeAspect="1" noChangeArrowheads="1"/>
          </p:cNvPicPr>
          <p:nvPr/>
        </p:nvPicPr>
        <p:blipFill rotWithShape="1"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27" r="11360" b="38442"/>
          <a:stretch/>
        </p:blipFill>
        <p:spPr bwMode="auto">
          <a:xfrm>
            <a:off x="338253" y="5884142"/>
            <a:ext cx="1414347" cy="9627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5980093"/>
            <a:ext cx="228338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n w="1270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Finding the </a:t>
            </a:r>
            <a:br>
              <a:rPr lang="en-US" sz="2800" b="1" dirty="0" smtClean="0">
                <a:ln w="1270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r>
              <a:rPr lang="en-US" sz="2800" b="1" dirty="0" smtClean="0">
                <a:ln w="1270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way of escape</a:t>
            </a:r>
            <a:endParaRPr lang="en-US" sz="28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12596" y="3505200"/>
            <a:ext cx="8686800" cy="2438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/>
              <a:t>* Jesus faced temptations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/>
              <a:t>* Express thanks  1 Th. 5:18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/>
              <a:t>* God is faithful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94976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Green and White Male Gender Rest Room Sign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27" r="11360" b="38442"/>
          <a:stretch/>
        </p:blipFill>
        <p:spPr bwMode="auto">
          <a:xfrm>
            <a:off x="42747" y="315951"/>
            <a:ext cx="9067800" cy="61722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685800"/>
            <a:ext cx="8077200" cy="9906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ln w="1270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Finding the way of escape</a:t>
            </a:r>
            <a:endParaRPr lang="en-US" sz="5400" b="1" dirty="0">
              <a:ln w="1270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4" name="Subtitle 3"/>
          <p:cNvSpPr txBox="1">
            <a:spLocks/>
          </p:cNvSpPr>
          <p:nvPr/>
        </p:nvSpPr>
        <p:spPr>
          <a:xfrm>
            <a:off x="685800" y="3505200"/>
            <a:ext cx="7620000" cy="1816864"/>
          </a:xfrm>
          <a:prstGeom prst="trapezoid">
            <a:avLst/>
          </a:prstGeom>
          <a:solidFill>
            <a:schemeClr val="lt1">
              <a:alpha val="94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700"/>
              </a:spcBef>
            </a:pPr>
            <a:r>
              <a:rPr lang="en-US" dirty="0" smtClean="0">
                <a:solidFill>
                  <a:schemeClr val="tx1"/>
                </a:solidFill>
              </a:rPr>
              <a:t>Turn to Christ  Acts 2:38; Rom. 10:10</a:t>
            </a:r>
          </a:p>
          <a:p>
            <a:pPr>
              <a:spcBef>
                <a:spcPts val="700"/>
              </a:spcBef>
            </a:pPr>
            <a:r>
              <a:rPr lang="en-US" dirty="0" smtClean="0">
                <a:solidFill>
                  <a:schemeClr val="tx1"/>
                </a:solidFill>
              </a:rPr>
              <a:t>Return to Christ  Acts 8:22; 1 Jn. 1:9</a:t>
            </a:r>
          </a:p>
          <a:p>
            <a:pPr>
              <a:spcBef>
                <a:spcPts val="700"/>
              </a:spcBef>
            </a:pPr>
            <a:r>
              <a:rPr lang="en-US" dirty="0" smtClean="0">
                <a:solidFill>
                  <a:schemeClr val="tx1"/>
                </a:solidFill>
              </a:rPr>
              <a:t>Abide in Christ  John 15:7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35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1885</TotalTime>
  <Words>1664</Words>
  <Application>Microsoft Office PowerPoint</Application>
  <PresentationFormat>On-screen Show (4:3)</PresentationFormat>
  <Paragraphs>102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Finding the way of escape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Finding the way of escape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Halbrook</dc:creator>
  <cp:lastModifiedBy>David Halbrook</cp:lastModifiedBy>
  <cp:revision>12</cp:revision>
  <dcterms:created xsi:type="dcterms:W3CDTF">2020-02-08T00:45:53Z</dcterms:created>
  <dcterms:modified xsi:type="dcterms:W3CDTF">2020-02-09T18:25:06Z</dcterms:modified>
</cp:coreProperties>
</file>