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356" autoAdjust="0"/>
  </p:normalViewPr>
  <p:slideViewPr>
    <p:cSldViewPr>
      <p:cViewPr varScale="1">
        <p:scale>
          <a:sx n="65" d="100"/>
          <a:sy n="65" d="100"/>
        </p:scale>
        <p:origin x="-82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CEDD4-6C38-4CDA-880D-BC0BE235A76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9AC14-0BA5-49C3-A4EF-9776C4A6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3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I. Define terms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A. A Christian  1 Cor. 12:27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an individual who belongs to God, having been forgiven of their sins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that restored relationship with God offers additional blessings--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B. The one church  Eph. 1:22-23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the group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saved from sin by Jesus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it is one group made of all individual parts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C. The churches (-of Christ, - of God)  Acts; Rev. 2-3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a group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Xians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place committed to one another based on their common commitment to Christ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this also is a group with various parts but instead of there being only one, there are many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D. Each relationship (God and man) brings unique duties, opportunities, and blessings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Sadly, a lack of teaching and practice has not only resulted in division but also a generation that is unaware of this topic, the reality of division, and the reason for division.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Are the differences significant? Can they be resolved?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9AC14-0BA5-49C3-A4EF-9776C4A6DB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37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#1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Gaining what is needed for the work God has given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A. Individual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Eph. 4:28 primarily by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working with his hands, that he may have to give. . 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Acts 18:3  Paul made tents to earn wages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B. Churches  2 Cor. 9:7; Acts 4:34-35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the church had something to give primarily because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Christians who worked shared with the church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the church never raised funds by collectively working to earn wages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C. Acts 5:2, 4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laid it at the apostles’ feet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belonged to the church being led by the apostles (led by HS), who would make decisions about its use (no longer Ananias)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your own…your own control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when it belonged to Ananias it did not belong to the church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9AC14-0BA5-49C3-A4EF-9776C4A6DB8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37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#2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Oversight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A. Individual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Eph. 5:23 husbands lead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Eph. 6:4  fathers oversee the home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B. Acts 20:28  elders oversee the church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those leading a church are not the overseers of the family, visa versa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there are some family decisions which elders cannot make, visa versa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C. Different overseers identifies different duties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in God’s plan, who decided when or where the saints will meet?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in God’s plan, who decides where a family lives or what time the kids go to bed?      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3. Even when a husband and father is an elder, his leadership is not combined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9AC14-0BA5-49C3-A4EF-9776C4A6DB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37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#3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Responsibility in physical care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A. Individual  1 Tim. 5:4, 8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children and grandchildren are responsible first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does her age matter?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B. Church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1 Tim. 5:9 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a. does her age matter? the church is forbidden to regularly care for some under 60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b. what if she has no family and is 55?  1 Tim. 6:17-19 or Acts 9:36, 39b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1 Tim. 5:16  let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believing man or woman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let the church…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9AC14-0BA5-49C3-A4EF-9776C4A6DB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37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III. Because this subject is forgotten, overlooked, or ignored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A. Many religious groups are earning wages (work in exchange for funds) and charging registration fees: overseeing businesses (religious bookstores), selling recorded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books, hosting a meal-camp-classes and charging entrance fee.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B. Some religious groups require members to report their income and then they tell each member how much they will give--there is a difference in God’s plan!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* most people easily “get” this point, so use it to help them understand this teaching.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C. Almost all people claiming to follow Jesus believe there is no difference between how God expects a Christian and a church to respond to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genuine physical needs and as a result, they have let the church be burdened (in Paul’s language) with the work God has assigned to you and I individually (orphan, younger widow, family members, or anyone with a genuine need).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D. Do these differences matter to you? most importantly, do they matter to God?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9AC14-0BA5-49C3-A4EF-9776C4A6DB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37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5DC8-6C9D-4CFD-8D90-AD4490D285C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84C8-9553-4BF9-8BB6-C23A4C1A0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2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5DC8-6C9D-4CFD-8D90-AD4490D285C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84C8-9553-4BF9-8BB6-C23A4C1A0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9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5DC8-6C9D-4CFD-8D90-AD4490D285C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84C8-9553-4BF9-8BB6-C23A4C1A0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85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5DC8-6C9D-4CFD-8D90-AD4490D285C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84C8-9553-4BF9-8BB6-C23A4C1A0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66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5DC8-6C9D-4CFD-8D90-AD4490D285C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84C8-9553-4BF9-8BB6-C23A4C1A0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6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5DC8-6C9D-4CFD-8D90-AD4490D285C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84C8-9553-4BF9-8BB6-C23A4C1A0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4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5DC8-6C9D-4CFD-8D90-AD4490D285C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84C8-9553-4BF9-8BB6-C23A4C1A0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4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5DC8-6C9D-4CFD-8D90-AD4490D285C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84C8-9553-4BF9-8BB6-C23A4C1A0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2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5DC8-6C9D-4CFD-8D90-AD4490D285C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84C8-9553-4BF9-8BB6-C23A4C1A0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5DC8-6C9D-4CFD-8D90-AD4490D285C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84C8-9553-4BF9-8BB6-C23A4C1A0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0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5DC8-6C9D-4CFD-8D90-AD4490D285C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84C8-9553-4BF9-8BB6-C23A4C1A0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E5DC8-6C9D-4CFD-8D90-AD4490D285C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F84C8-9553-4BF9-8BB6-C23A4C1A0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9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4983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500" i="1" dirty="0"/>
              <a:t>In the beginning was the Word, </a:t>
            </a:r>
            <a:br>
              <a:rPr lang="en-US" sz="3500" i="1" dirty="0"/>
            </a:br>
            <a:r>
              <a:rPr lang="en-US" sz="3500" i="1" dirty="0"/>
              <a:t>and the Word was with God, </a:t>
            </a:r>
            <a:br>
              <a:rPr lang="en-US" sz="3500" i="1" dirty="0"/>
            </a:br>
            <a:r>
              <a:rPr lang="en-US" sz="3500" i="1" dirty="0"/>
              <a:t>and the Word was God. </a:t>
            </a:r>
            <a:br>
              <a:rPr lang="en-US" sz="3500" i="1" dirty="0"/>
            </a:br>
            <a:r>
              <a:rPr lang="en-US" sz="3500" i="1" dirty="0"/>
              <a:t>He was in the beginning with God. </a:t>
            </a:r>
            <a:br>
              <a:rPr lang="en-US" sz="3500" i="1" dirty="0"/>
            </a:br>
            <a:r>
              <a:rPr lang="en-US" sz="3500" i="1" dirty="0"/>
              <a:t>All things were made through Him, </a:t>
            </a:r>
            <a:br>
              <a:rPr lang="en-US" sz="3500" i="1" dirty="0"/>
            </a:br>
            <a:r>
              <a:rPr lang="en-US" sz="3500" i="1" dirty="0"/>
              <a:t>and without Him nothing was made </a:t>
            </a:r>
            <a:br>
              <a:rPr lang="en-US" sz="3500" i="1" dirty="0"/>
            </a:br>
            <a:r>
              <a:rPr lang="en-US" sz="3500" i="1" dirty="0"/>
              <a:t>that was made. </a:t>
            </a:r>
            <a:br>
              <a:rPr lang="en-US" sz="3500" i="1" dirty="0"/>
            </a:br>
            <a:r>
              <a:rPr lang="en-US" sz="3500" i="1" dirty="0"/>
              <a:t>In Him was life, and the life was the light of men. </a:t>
            </a:r>
            <a:r>
              <a:rPr lang="en-US" dirty="0"/>
              <a:t>				   </a:t>
            </a:r>
            <a:r>
              <a:rPr lang="en-US" dirty="0" smtClean="0"/>
              <a:t>	</a:t>
            </a:r>
            <a:r>
              <a:rPr lang="en-US" sz="2400" dirty="0" smtClean="0"/>
              <a:t>(John 1:1-4 NKJV)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9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Minimalism, Simplicity, Detail, White,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0999"/>
            <a:ext cx="9144000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9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The Christian and the Churches: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Distinct Duties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Ball, Round, Alone, Different, Diversity, Gla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799"/>
            <a:ext cx="9144000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54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ll, Round, Alone, Different, Diversity, Glass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The Christian and the Churches:</a:t>
            </a:r>
            <a:b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Distinct Duties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dirty="0" smtClean="0"/>
              <a:t>What/who . . .</a:t>
            </a:r>
          </a:p>
          <a:p>
            <a:pPr marL="0" indent="0">
              <a:buNone/>
            </a:pPr>
            <a:r>
              <a:rPr lang="en-US" dirty="0" smtClean="0"/>
              <a:t>   is a Christian  1 Cor. 12:27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is the one church  Eph. 1:22-23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are the churches  Acts; Rev. 2-3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82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ll, Round, Alone, Different, Diversity, Glass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The Christian and the Churches:</a:t>
            </a:r>
            <a:b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Distinct Duties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dirty="0" smtClean="0"/>
              <a:t>3 applications of this principle</a:t>
            </a:r>
          </a:p>
          <a:p>
            <a:pPr marL="0" indent="0">
              <a:buNone/>
            </a:pPr>
            <a:r>
              <a:rPr lang="en-US" dirty="0" smtClean="0"/>
              <a:t>#1- Gaining what is needed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Individual  Eph. 4:28; Acts 18:3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Churches  2 Cor. 9:7; Acts 4:34-35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Acts 5:2,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2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ll, Round, Alone, Different, Diversity, Glass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The Christian and the Churches:</a:t>
            </a:r>
            <a:b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Distinct Duties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dirty="0" smtClean="0"/>
              <a:t>3 applications of this principle</a:t>
            </a:r>
          </a:p>
          <a:p>
            <a:pPr marL="0" indent="0">
              <a:buNone/>
            </a:pPr>
            <a:r>
              <a:rPr lang="en-US" dirty="0" smtClean="0"/>
              <a:t>#2  Oversight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Individual  Eph. 5:23; 6:4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Churches  Acts 20:28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6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ll, Round, Alone, Different, Diversity, Glass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The Christian and the Churches:</a:t>
            </a:r>
            <a:b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Distinct Duties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dirty="0" smtClean="0"/>
              <a:t>3 applications of this principle</a:t>
            </a:r>
          </a:p>
          <a:p>
            <a:pPr marL="0" indent="0">
              <a:buNone/>
            </a:pPr>
            <a:r>
              <a:rPr lang="en-US" dirty="0" smtClean="0"/>
              <a:t>#3  Responsibility in physical care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Individually  1 Tim. 5:4, 8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Churches  1 Tim. 5:9, 16 (6:17-19; </a:t>
            </a:r>
            <a:r>
              <a:rPr lang="en-US" smtClean="0"/>
              <a:t>Acts 9:36ff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3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ll, Round, Alone, Different, Diversity, Glass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The Christian and the Churches:</a:t>
            </a:r>
            <a:b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Distinct Duties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dirty="0" smtClean="0"/>
              <a:t>Consequences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1. Many churches are earning wages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2. Some churches oversee homes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3. Many people have “burdened” the church with the work God gave to individuals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45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The Christian and the Churches: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Distinct Duties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Ball, Round, Alone, Different, Diversity, Gla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799"/>
            <a:ext cx="9144000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3"/>
          <p:cNvSpPr txBox="1">
            <a:spLocks/>
          </p:cNvSpPr>
          <p:nvPr/>
        </p:nvSpPr>
        <p:spPr>
          <a:xfrm>
            <a:off x="762000" y="5117336"/>
            <a:ext cx="7620000" cy="1816864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</a:rPr>
              <a:t>Turn </a:t>
            </a:r>
            <a:r>
              <a:rPr lang="en-US" dirty="0" smtClean="0">
                <a:solidFill>
                  <a:schemeClr val="tx1"/>
                </a:solidFill>
              </a:rPr>
              <a:t>to Christ  Acts 2:38; Rom. 10:10</a:t>
            </a:r>
          </a:p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</a:rPr>
              <a:t>Return to Christ  Acts 8:22; 1 Jn. 1:9</a:t>
            </a:r>
          </a:p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</a:rPr>
              <a:t>Abide in Christ  John 15:7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14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1027</Words>
  <Application>Microsoft Office PowerPoint</Application>
  <PresentationFormat>On-screen Show (4:3)</PresentationFormat>
  <Paragraphs>86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The Christian and the Churches: Distinct Duties</vt:lpstr>
      <vt:lpstr>The Christian and the Churches: Distinct Duties</vt:lpstr>
      <vt:lpstr>The Christian and the Churches: Distinct Duties</vt:lpstr>
      <vt:lpstr>The Christian and the Churches: Distinct Duties</vt:lpstr>
      <vt:lpstr>The Christian and the Churches: Distinct Duties</vt:lpstr>
      <vt:lpstr>The Christian and the Churches: Distinct Duties</vt:lpstr>
      <vt:lpstr>The Christian and the Churches: Distinct Duties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Halbrook</dc:creator>
  <cp:lastModifiedBy>David Halbrook</cp:lastModifiedBy>
  <cp:revision>11</cp:revision>
  <dcterms:created xsi:type="dcterms:W3CDTF">2020-02-23T09:45:44Z</dcterms:created>
  <dcterms:modified xsi:type="dcterms:W3CDTF">2020-02-24T01:00:56Z</dcterms:modified>
</cp:coreProperties>
</file>