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8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9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0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7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1EA0-A8F5-4F34-BF81-7BD177F89DAF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EF30-8240-482A-80AB-E747D1F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5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514600"/>
          </a:xfrm>
          <a:prstGeom prst="trapezoi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When I consider Your heavens, the work of Your fingers, the moon and the stars, </a:t>
            </a:r>
            <a:br>
              <a:rPr lang="en-US" dirty="0" smtClean="0"/>
            </a:br>
            <a:r>
              <a:rPr lang="en-US" dirty="0" smtClean="0"/>
              <a:t>which You have ordained, what is man that You are mindful of him, and the son of man that You visit him?   </a:t>
            </a:r>
            <a:r>
              <a:rPr lang="en-US" sz="2000" dirty="0" smtClean="0"/>
              <a:t>(Psalms 8:3-4 NKJV)</a:t>
            </a:r>
          </a:p>
        </p:txBody>
      </p:sp>
    </p:spTree>
    <p:extLst>
      <p:ext uri="{BB962C8B-B14F-4D97-AF65-F5344CB8AC3E}">
        <p14:creationId xmlns:p14="http://schemas.microsoft.com/office/powerpoint/2010/main" val="1708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838200"/>
            <a:ext cx="7772400" cy="1904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i="1" dirty="0" smtClean="0">
                <a:latin typeface="Arial Black" panose="020B0A04020102020204" pitchFamily="34" charset="0"/>
              </a:rPr>
              <a:t>There is a God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5325" y="149596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What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difference </a:t>
            </a:r>
            <a:b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does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it make in you?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6" name="Picture 4" descr="City, Parking Space, Person, Man, Gloomy, Alone, N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0" b="27222"/>
          <a:stretch/>
        </p:blipFill>
        <p:spPr bwMode="auto">
          <a:xfrm>
            <a:off x="0" y="4038599"/>
            <a:ext cx="9144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ity, Parking Space, Person, Man, Gloomy, Alone, N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0" b="27222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124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 some areas, there is no difference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All have sinned  Rom. 3:23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All made in God’s image  Gen. 1:27; </a:t>
            </a:r>
            <a:r>
              <a:rPr lang="en-US" dirty="0" err="1" smtClean="0"/>
              <a:t>Js</a:t>
            </a:r>
            <a:r>
              <a:rPr lang="en-US" dirty="0" smtClean="0"/>
              <a:t>. 3:9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All will die and be judged  Heb. 9:27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All are known by God  Ps. 139:1-16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76200"/>
            <a:ext cx="45180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762000"/>
            <a:ext cx="9144000" cy="590431"/>
          </a:xfrm>
          <a:prstGeom prst="trapezoid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difference does it make to you? </a:t>
            </a:r>
            <a:endParaRPr lang="en-US" sz="32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124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On your view of God, self, others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Do you think higher of yourself?  </a:t>
            </a:r>
            <a:br>
              <a:rPr lang="en-US" dirty="0" smtClean="0"/>
            </a:br>
            <a:r>
              <a:rPr lang="en-US" dirty="0" smtClean="0"/>
              <a:t>	Rom. 2:17-24; Lk. 18:9-12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Do you think higher of God?  Lk. 18:13-14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Do you think of the needs of others?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City, Parking Space, Person, Man, Gloomy, Alone, N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0" b="27222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76200"/>
            <a:ext cx="45180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762000"/>
            <a:ext cx="9144000" cy="590431"/>
          </a:xfrm>
          <a:prstGeom prst="trapezoid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difference does it make to you? </a:t>
            </a:r>
            <a:endParaRPr lang="en-US" sz="32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124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On your desire to learn more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Rom. 11:33-34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Who God is  (Gen. 1-3)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What God does  Gen. 1:1; Matt. </a:t>
            </a:r>
            <a:r>
              <a:rPr lang="en-US" smtClean="0"/>
              <a:t>18:23-27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What God says  Ps. 119:129-136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City, Parking Space, Person, Man, Gloomy, Alone, N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0" b="27222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76200"/>
            <a:ext cx="45180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762000"/>
            <a:ext cx="9144000" cy="590431"/>
          </a:xfrm>
          <a:prstGeom prst="trapezoid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difference does it make to you? </a:t>
            </a:r>
            <a:endParaRPr lang="en-US" sz="32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0" y="2133600"/>
            <a:ext cx="4953000" cy="2438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On what you choose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1 Jn. 5:3; 2 Pet. 1:2-10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for your benefit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for others’ benefit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City, Parking Space, Person, Man, Gloomy, Alone, N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0" b="27222"/>
          <a:stretch/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-76200"/>
            <a:ext cx="45180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762000"/>
            <a:ext cx="9144000" cy="590431"/>
          </a:xfrm>
          <a:prstGeom prst="trapezoid">
            <a:avLst/>
          </a:prstGeom>
          <a:solidFill>
            <a:schemeClr val="tx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difference does it make to you? </a:t>
            </a:r>
            <a:endParaRPr lang="en-US" sz="32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838200"/>
            <a:ext cx="7772400" cy="1904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i="1" dirty="0" smtClean="0">
                <a:latin typeface="Arial Black" panose="020B0A04020102020204" pitchFamily="34" charset="0"/>
              </a:rPr>
              <a:t>There is a God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5325" y="149596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What 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difference </a:t>
            </a:r>
            <a:b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</a:b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does 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it make in you?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6" name="Picture 4" descr="City, Parking Space, Person, Man, Gloomy, Alone, N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0" b="27222"/>
          <a:stretch/>
        </p:blipFill>
        <p:spPr bwMode="auto">
          <a:xfrm>
            <a:off x="0" y="4038599"/>
            <a:ext cx="9144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3"/>
          <p:cNvSpPr txBox="1">
            <a:spLocks/>
          </p:cNvSpPr>
          <p:nvPr/>
        </p:nvSpPr>
        <p:spPr>
          <a:xfrm>
            <a:off x="771525" y="1524000"/>
            <a:ext cx="7620000" cy="2444145"/>
          </a:xfrm>
          <a:prstGeom prst="trapezoi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i="1" dirty="0" smtClean="0">
                <a:solidFill>
                  <a:schemeClr val="tx1"/>
                </a:solidFill>
              </a:rPr>
              <a:t>There is a Savior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Turn to Him  Acts 2:38; Rom. 10:10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Return to Him  Acts 8:22; 1 Jn. 1:9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Abide in Him  John 15:7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217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There is a God  </vt:lpstr>
      <vt:lpstr>PowerPoint Presentation</vt:lpstr>
      <vt:lpstr>PowerPoint Presentation</vt:lpstr>
      <vt:lpstr>PowerPoint Presentation</vt:lpstr>
      <vt:lpstr>PowerPoint Presentation</vt:lpstr>
      <vt:lpstr>There is a God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a God-- What difference  does it make in you?</dc:title>
  <dc:creator>David Halbrook</dc:creator>
  <cp:lastModifiedBy>David Halbrook</cp:lastModifiedBy>
  <cp:revision>6</cp:revision>
  <dcterms:created xsi:type="dcterms:W3CDTF">2020-03-02T00:41:45Z</dcterms:created>
  <dcterms:modified xsi:type="dcterms:W3CDTF">2020-03-02T02:23:42Z</dcterms:modified>
</cp:coreProperties>
</file>