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7545" autoAdjust="0"/>
  </p:normalViewPr>
  <p:slideViewPr>
    <p:cSldViewPr>
      <p:cViewPr varScale="1">
        <p:scale>
          <a:sx n="73" d="100"/>
          <a:sy n="73" d="100"/>
        </p:scale>
        <p:origin x="-164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810A3-536E-453D-BC20-4D13C1EC020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8192E-ECE8-431B-A551-44269731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ithsonianmag.com/science-nature/this-insect-has-the-only-mechanical-gears-ever-found-in-nature-6480908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192E-ECE8-431B-A551-44269731E6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7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>
                <a:hlinkClick r:id="rId3"/>
              </a:rPr>
              <a:t>www.smithsonianmag.com/science-nature/this-insect-has-the-only-mechanical-gears-ever-found-in-nature-6480908/</a:t>
            </a:r>
            <a:endParaRPr lang="en-US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Scott F. Gilbert, John 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Opitz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Rudolf A. Raff, “Resynthesizing Evolutionary and Developmental Biology,” Developmental Biology 173 (1996): 357-372.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192E-ECE8-431B-A551-44269731E6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3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192E-ECE8-431B-A551-44269731E6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7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582-8D03-4EE3-B040-56FDD46ADE2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3F16-ABF0-440D-859C-DE5323E7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9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582-8D03-4EE3-B040-56FDD46ADE2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3F16-ABF0-440D-859C-DE5323E7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4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582-8D03-4EE3-B040-56FDD46ADE2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3F16-ABF0-440D-859C-DE5323E7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63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582-8D03-4EE3-B040-56FDD46ADE2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3F16-ABF0-440D-859C-DE5323E7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1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582-8D03-4EE3-B040-56FDD46ADE2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3F16-ABF0-440D-859C-DE5323E7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1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582-8D03-4EE3-B040-56FDD46ADE2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3F16-ABF0-440D-859C-DE5323E7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582-8D03-4EE3-B040-56FDD46ADE2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3F16-ABF0-440D-859C-DE5323E7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3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582-8D03-4EE3-B040-56FDD46ADE2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3F16-ABF0-440D-859C-DE5323E7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4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582-8D03-4EE3-B040-56FDD46ADE2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3F16-ABF0-440D-859C-DE5323E7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0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582-8D03-4EE3-B040-56FDD46ADE2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3F16-ABF0-440D-859C-DE5323E7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582-8D03-4EE3-B040-56FDD46ADE2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3F16-ABF0-440D-859C-DE5323E7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2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EB582-8D03-4EE3-B040-56FDD46ADE2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3F16-ABF0-440D-859C-DE5323E7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4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ithsonianmag.com/science-nature/this-insect-has-the-only-mechanical-gears-ever-found-in-nature-648090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514600"/>
          </a:xfrm>
          <a:prstGeom prst="trapezoi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When I consider Your heavens, the work of Your fingers, the moon and the stars, </a:t>
            </a:r>
            <a:br>
              <a:rPr lang="en-US" dirty="0" smtClean="0"/>
            </a:br>
            <a:r>
              <a:rPr lang="en-US" dirty="0" smtClean="0"/>
              <a:t>which You have ordained, what is man that You are mindful of him, and the son of man that You visit him?   </a:t>
            </a:r>
            <a:r>
              <a:rPr lang="en-US" sz="2000" dirty="0" smtClean="0"/>
              <a:t>(Psalms 8:3-4 NKJV)</a:t>
            </a:r>
          </a:p>
        </p:txBody>
      </p:sp>
    </p:spTree>
    <p:extLst>
      <p:ext uri="{BB962C8B-B14F-4D97-AF65-F5344CB8AC3E}">
        <p14:creationId xmlns:p14="http://schemas.microsoft.com/office/powerpoint/2010/main" val="2949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nrise, Space, Outer Space, Globe, World,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128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is a God</a:t>
            </a:r>
            <a:endParaRPr lang="en-US" b="1" dirty="0" smtClean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is a God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3097"/>
            <a:ext cx="8229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Who is unseen  Jn. 1:18; 6:46; 1:14; 20:29-31</a:t>
            </a:r>
          </a:p>
          <a:p>
            <a:pPr algn="ctr"/>
            <a:r>
              <a:rPr lang="en-US" sz="3200" b="1" dirty="0" smtClean="0"/>
              <a:t>Are all unseen things unbelievable?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0" y="3570982"/>
            <a:ext cx="4419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Beginning of the </a:t>
            </a:r>
            <a:r>
              <a:rPr lang="en-US" sz="3200" b="1" dirty="0" err="1" smtClean="0"/>
              <a:t>univ.</a:t>
            </a:r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</a:t>
            </a:r>
            <a:r>
              <a:rPr lang="en-US" sz="3200" b="1" dirty="0" smtClean="0"/>
              <a:t>ife of your ancestors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Logic, reason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800600" y="3581400"/>
            <a:ext cx="4343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Existence of the </a:t>
            </a:r>
            <a:r>
              <a:rPr lang="en-US" sz="3200" b="1" dirty="0" err="1" smtClean="0"/>
              <a:t>univ.</a:t>
            </a:r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Your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Its use and success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38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is a God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371600"/>
            <a:ext cx="81534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Who has revealed His power and deity  </a:t>
            </a:r>
            <a:br>
              <a:rPr lang="en-US" sz="3200" b="1" dirty="0" smtClean="0"/>
            </a:br>
            <a:r>
              <a:rPr lang="en-US" sz="3200" b="1" dirty="0" smtClean="0"/>
              <a:t>Rom. 1:20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30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339" y="0"/>
            <a:ext cx="3809999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Gears of the insect “</a:t>
            </a:r>
            <a:r>
              <a:rPr lang="en-US" sz="2800" dirty="0" err="1" smtClean="0"/>
              <a:t>planthopper</a:t>
            </a:r>
            <a:r>
              <a:rPr lang="en-US" sz="2800" dirty="0" smtClean="0"/>
              <a:t>” nymph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2532995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“We usually think of gears as something that we see in human designed machinery, but we’ve found that that is only because we didn’t look hard enough,” Sutton said.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These gears are not designed; they are evolved—representing high speed and precision machinery evolved for </a:t>
            </a:r>
            <a:r>
              <a:rPr lang="en-US" dirty="0" err="1"/>
              <a:t>synchronisation</a:t>
            </a:r>
            <a:r>
              <a:rPr lang="en-US" dirty="0"/>
              <a:t> in the animal world.” </a:t>
            </a:r>
            <a:endParaRPr lang="en-US" dirty="0" smtClean="0"/>
          </a:p>
          <a:p>
            <a:pPr marL="0" indent="0" algn="r">
              <a:buNone/>
            </a:pPr>
            <a:r>
              <a:rPr lang="en-US" sz="1400" u="sng" dirty="0" smtClean="0">
                <a:hlinkClick r:id="rId3"/>
              </a:rPr>
              <a:t>www.smithsonianmag.com</a:t>
            </a:r>
            <a:endParaRPr lang="en-US" sz="1400" dirty="0"/>
          </a:p>
        </p:txBody>
      </p:sp>
      <p:pic>
        <p:nvPicPr>
          <p:cNvPr id="5" name="Picture 2" descr="File:Interactive gears in the hind legs of Issus coleoptratus from Cambridge gears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7"/>
          <a:stretch/>
        </p:blipFill>
        <p:spPr bwMode="auto">
          <a:xfrm>
            <a:off x="0" y="0"/>
            <a:ext cx="3315996" cy="24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2598" y="2605007"/>
            <a:ext cx="7486002" cy="427809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“Genetics might be adequate for explaining microevolution, but </a:t>
            </a:r>
            <a:r>
              <a:rPr lang="en-US" sz="3200" dirty="0" err="1"/>
              <a:t>microevolutionary</a:t>
            </a:r>
            <a:r>
              <a:rPr lang="en-US" sz="3200" dirty="0"/>
              <a:t> changes in gene frequency were not seen as able to turn a reptile into a mammal or to convert a fish into an amphibian. . . 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/>
              <a:t>origin of species – Darwin’s problem – remains unsolved” (Gilbert et al., 1996).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[</a:t>
            </a:r>
            <a:r>
              <a:rPr lang="en-US" sz="2400" dirty="0"/>
              <a:t>Drs. Scott Gilbert, John </a:t>
            </a:r>
            <a:r>
              <a:rPr lang="en-US" sz="2400" dirty="0" err="1"/>
              <a:t>Opitz</a:t>
            </a:r>
            <a:r>
              <a:rPr lang="en-US" sz="2400" dirty="0"/>
              <a:t> and Rudolf Raff in the journal </a:t>
            </a:r>
            <a:r>
              <a:rPr lang="en-US" sz="2400" i="1" dirty="0"/>
              <a:t>Developmental Biology</a:t>
            </a:r>
            <a:r>
              <a:rPr lang="en-US" sz="2400" dirty="0"/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85" y="2656106"/>
            <a:ext cx="9144000" cy="4278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Timothy! Guard what was committed to your trust, avoiding the profane and idle babblings and contradictions of what is falsely called knowledge– </a:t>
            </a:r>
            <a:b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professing it some have strayed concerning the faith. Grace be with you. Amen.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Timothy 6:20-21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NKJV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9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is a God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86106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Who has revealed His power and deity  </a:t>
            </a:r>
            <a:br>
              <a:rPr lang="en-US" sz="3200" b="1" dirty="0" smtClean="0"/>
            </a:br>
            <a:r>
              <a:rPr lang="en-US" sz="3200" b="1" dirty="0" smtClean="0"/>
              <a:t>Rom. 1:20</a:t>
            </a:r>
          </a:p>
          <a:p>
            <a:r>
              <a:rPr lang="en-US" sz="3200" b="1" dirty="0" smtClean="0"/>
              <a:t>   Power</a:t>
            </a:r>
          </a:p>
          <a:p>
            <a:r>
              <a:rPr lang="en-US" sz="3200" b="1" dirty="0" smtClean="0"/>
              <a:t>   Deity</a:t>
            </a:r>
          </a:p>
          <a:p>
            <a:r>
              <a:rPr lang="en-US" sz="3200" b="1" dirty="0" smtClean="0"/>
              <a:t>   Earning trust  Ps. 8:3-4; Mt. 6:25-34; 7:7-11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741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is a God</a:t>
            </a:r>
            <a:endParaRPr lang="en-US" dirty="0"/>
          </a:p>
        </p:txBody>
      </p:sp>
      <p:pic>
        <p:nvPicPr>
          <p:cNvPr id="1026" name="Picture 2" descr="Jesus, Christ, God, Holy Spirit, Bible, Gospel,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34" y="3861917"/>
            <a:ext cx="4795166" cy="3006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752600"/>
            <a:ext cx="8077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Who has spoken  Heb. 1:1-2</a:t>
            </a:r>
          </a:p>
          <a:p>
            <a:r>
              <a:rPr lang="en-US" sz="3200" b="1" dirty="0" smtClean="0"/>
              <a:t>   by the prophets  Acts 3:21; 2 Pet. 1:19-21</a:t>
            </a:r>
          </a:p>
          <a:p>
            <a:r>
              <a:rPr lang="en-US" sz="3200" b="1" dirty="0" smtClean="0"/>
              <a:t>   by His Son  Jn. 7:46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8395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ity, Parking Space, Person, Man, Gloomy, Alone, N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0" b="27222"/>
          <a:stretch/>
        </p:blipFill>
        <p:spPr bwMode="auto">
          <a:xfrm>
            <a:off x="0" y="4038599"/>
            <a:ext cx="9144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48169"/>
            <a:ext cx="9144000" cy="590431"/>
          </a:xfrm>
          <a:prstGeom prst="trapezoid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difference does it make to you?  </a:t>
            </a:r>
            <a:r>
              <a:rPr lang="en-US" sz="16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5:30PM</a:t>
            </a:r>
            <a:endParaRPr lang="en-US" sz="32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762000" y="990600"/>
            <a:ext cx="7620000" cy="2444145"/>
          </a:xfrm>
          <a:prstGeom prst="trapezoi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There is a Savior</a:t>
            </a:r>
            <a:endParaRPr lang="en-US" i="1" dirty="0" smtClean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Turn to </a:t>
            </a:r>
            <a:r>
              <a:rPr lang="en-US" dirty="0" smtClean="0">
                <a:solidFill>
                  <a:schemeClr val="tx1"/>
                </a:solidFill>
              </a:rPr>
              <a:t>Him  </a:t>
            </a:r>
            <a:r>
              <a:rPr lang="en-US" dirty="0" smtClean="0">
                <a:solidFill>
                  <a:schemeClr val="tx1"/>
                </a:solidFill>
              </a:rPr>
              <a:t>Acts 2:38; Rom. 10:10</a:t>
            </a:r>
          </a:p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Return to </a:t>
            </a:r>
            <a:r>
              <a:rPr lang="en-US" dirty="0" smtClean="0">
                <a:solidFill>
                  <a:schemeClr val="tx1"/>
                </a:solidFill>
              </a:rPr>
              <a:t>Him  </a:t>
            </a:r>
            <a:r>
              <a:rPr lang="en-US" dirty="0" smtClean="0">
                <a:solidFill>
                  <a:schemeClr val="tx1"/>
                </a:solidFill>
              </a:rPr>
              <a:t>Acts 8:22; 1 Jn. 1:9</a:t>
            </a:r>
          </a:p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Abide in </a:t>
            </a:r>
            <a:r>
              <a:rPr lang="en-US" dirty="0" smtClean="0">
                <a:solidFill>
                  <a:schemeClr val="tx1"/>
                </a:solidFill>
              </a:rPr>
              <a:t>Him  </a:t>
            </a:r>
            <a:r>
              <a:rPr lang="en-US" dirty="0" smtClean="0">
                <a:solidFill>
                  <a:schemeClr val="tx1"/>
                </a:solidFill>
              </a:rPr>
              <a:t>John 15:7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297</Words>
  <Application>Microsoft Office PowerPoint</Application>
  <PresentationFormat>On-screen Show (4:3)</PresentationFormat>
  <Paragraphs>38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There is a God</vt:lpstr>
      <vt:lpstr>There is a God</vt:lpstr>
      <vt:lpstr>There is a God</vt:lpstr>
      <vt:lpstr>Gears of the insect “planthopper” nymph</vt:lpstr>
      <vt:lpstr>There is a God</vt:lpstr>
      <vt:lpstr>There is a God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a God</dc:title>
  <dc:creator>David Halbrook</dc:creator>
  <cp:lastModifiedBy>David Halbrook</cp:lastModifiedBy>
  <cp:revision>23</cp:revision>
  <dcterms:created xsi:type="dcterms:W3CDTF">2020-02-28T23:42:48Z</dcterms:created>
  <dcterms:modified xsi:type="dcterms:W3CDTF">2020-03-01T12:35:42Z</dcterms:modified>
</cp:coreProperties>
</file>