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9" autoAdjust="0"/>
    <p:restoredTop sz="79081" autoAdjust="0"/>
  </p:normalViewPr>
  <p:slideViewPr>
    <p:cSldViewPr>
      <p:cViewPr>
        <p:scale>
          <a:sx n="66" d="100"/>
          <a:sy n="66" d="100"/>
        </p:scale>
        <p:origin x="173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CEEEE-013D-4F2E-A98C-104AF6D1EFC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DF5A6-FE9C-4774-8DB4-26AFD0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 Know God sees all  Prov. 15:3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Consider what God has seen in human history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Physical tragedies, from personal to world-wide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Physical success and breakthroughs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Rise and fall of nations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4. Birth and death of every individual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12:7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5. What did all of those events accomplish?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Job 42:2 we cannot know…but we can know His purposes are not defeated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this is part of the peace that passes…  (Phil. 4:6)    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not everyone has this assurance  Ps. 4:6a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if there is no God then life is no more or less valuable than death, so why worry about a virus that eradicates all human life?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if there are many gods with limited knowledge and abilities, they offer no certainty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Col. 4:5-6  without the knowledge and fear of the Lord, even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some problem can be significantly unsettling, and we need to consider that with others--both sensitive and aware of opportunities.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DF5A6-FE9C-4774-8DB4-26AFD05353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76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II. Have a guide for conduct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in panic, people often forget or disregard “social norms,” leaving them with no guide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the gospel of Christ applies in all cultures and circumstances  Mk. 16:15; Rom. 1:16-17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inward, outward  Matt. 5-7  pure in heart, meek, anger, lust, adultery, love enemy, faith &gt; fear, obey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unchanging  Mt. 28:20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the end of the 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 doctrine of Christ is never outdated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practical  Matt. 5-7  think, say, do, friend, spouse, enemy, money, two ways, false teachers, eternity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4. in disease, disaster, prosperity at world-wide, national, personal level all of the above is useful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Not everyone has this assurance or help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rely on cultural expectations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which change per perception and situation, ex., “martial law” changes expectations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cow urine (“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gaumutra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”) claimed to be medicinal…why cow? Hindu religion- false religion offers false hope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c. life on hold until a professional solves the problem and no other source for help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without God, no universal standards or priorities so seeking to spread, slow, or stop any disease is neither right or wrong.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As we choose who we will serve, remember that what we believe directs what we do  Pr. 1:7; 9:10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DF5A6-FE9C-4774-8DB4-26AFD05353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95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III. Keep an interest in others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In panic, people often forget others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Survival becomes the ultimate goal with plenty of competition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Many have no one to rely on, trust, seek help from (maybe even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moreso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Fairbanks)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Assume the gov’t will take care of things and think of no personal responsibility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God shapes our view of others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All people made in God’s image  Gen. 1:26-27;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3:9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Love neighbor as self  Rom. 13:9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Do good unto all men  Gal. 6:10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4. Whatever you want men to do to you…  Mt. 7:12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5. With special attn. on the saints  Acts 4:34-35 (Gal. 6:10; 1 Tim. 5:9-10)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the churches are only instructed to care for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needs (vs wants) saints (vs unbelievers)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the saints are instructed to care for all men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C. Our view of others applies in all circumstances (apply B. 1-3)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Disease (personal, widespread)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Natural disaster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3. Tragedy (personal, widespread)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4. Economic crashes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5. Civil uncertainty or war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6. Among the blessings of being a Xian is that you are among family--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 view you in the same way.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DF5A6-FE9C-4774-8DB4-26AFD05353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95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IV. Are content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A. with what you can know and do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right, wise, can change…how do I know or know what to do?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Prov. 1:7; 9:10  with the fear of the Lord, when others panic (over virus or other cause)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we will not seek a loophole from the law of Christ (steal or lie to feel more secure)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we will welcome the wisdom of God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OT, leprosy justified “quarantine” but not all illnesses (Lev. 13)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ii. get information from reliable, trustworthy sources (Pr. 14:15; 25:19)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c. my attitude toward problems, frustrations  (Phil. 2:14-15…written from prison due to false charges)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B. with what you cannot know or do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1. human limitations (id or solve problems, how others act or react)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2. Prov. 1:7  with the fear of the Lord, when others panic (for any reason)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a. Ps. 146:1-4  remember God has appointed princes but they are limited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b. 2 Chr. 16:12  seeking physicians without God is like eating food without acknowledging God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c. Mt. 6:34; Phil. 4:6-7  consider the present and future with faith/trust &gt; fear, worry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DF5A6-FE9C-4774-8DB4-26AFD05353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9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1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4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2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8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8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5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6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5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31EEA-7A4F-43B9-9DA4-313B238DFD59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8C4BC-3C2F-4490-AFCD-447234E52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9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752600"/>
          </a:xfrm>
        </p:spPr>
        <p:txBody>
          <a:bodyPr/>
          <a:lstStyle/>
          <a:p>
            <a:r>
              <a:rPr lang="en-US" i="1" dirty="0" smtClean="0"/>
              <a:t>There are many who say, "Who will show us any good?" LORD, lift up the light of Your countenance upon us. </a:t>
            </a:r>
            <a:r>
              <a:rPr lang="en-US" sz="2400" dirty="0" smtClean="0"/>
              <a:t>Ps. 4:6 NKJV</a:t>
            </a:r>
            <a:endParaRPr lang="en-US" dirty="0"/>
          </a:p>
        </p:txBody>
      </p:sp>
      <p:pic>
        <p:nvPicPr>
          <p:cNvPr id="6146" name="Picture 2" descr="Question Mark, Pile, Questions, Symbol, Ask, Hel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7209"/>
            <a:ext cx="9144000" cy="4572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1945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orona, Coronavirus, Virus, Pandemic, Epidemi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57737"/>
            <a:ext cx="1418863" cy="141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When the world panics,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Christians. . .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 descr="Disorder, Anxiety, Burnout, Encroachment, Social, Wo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9" y="4814207"/>
            <a:ext cx="2295525" cy="196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inking, Man, Male, People, Silhouette, Person, Hu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876800"/>
            <a:ext cx="923245" cy="184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7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n-US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When the world panics,</a:t>
            </a:r>
            <a:br>
              <a:rPr lang="en-US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Christians.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38399"/>
          </a:xfrm>
        </p:spPr>
        <p:txBody>
          <a:bodyPr>
            <a:normAutofit/>
          </a:bodyPr>
          <a:lstStyle/>
          <a:p>
            <a:r>
              <a:rPr lang="en-US" dirty="0" smtClean="0"/>
              <a:t>Know God sees all  Prov. 15:3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1. consider all God has </a:t>
            </a:r>
            <a:r>
              <a:rPr lang="en-US" dirty="0" smtClean="0"/>
              <a:t>seen  Job 42:2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2. not all people have this assurance  Ps. 4:6;						         Col. 4:5-6</a:t>
            </a:r>
            <a:endParaRPr lang="en-US" dirty="0"/>
          </a:p>
        </p:txBody>
      </p:sp>
      <p:pic>
        <p:nvPicPr>
          <p:cNvPr id="4" name="Picture 2" descr="Destruction, Earthquake, Demolition, Disaster, Build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648200"/>
            <a:ext cx="3318934" cy="18669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tomic Bomb, Mushroom Cloud, Explos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0000"/>
            <a:ext cx="2327889" cy="29250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72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When the world panics,</a:t>
            </a:r>
            <a:b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Christians.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r>
              <a:rPr lang="en-US" dirty="0" smtClean="0"/>
              <a:t>Have a guide for conduct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1. the gospel of Christ  Mk. 16:15; </a:t>
            </a:r>
            <a:br>
              <a:rPr lang="en-US" dirty="0" smtClean="0"/>
            </a:br>
            <a:r>
              <a:rPr lang="en-US" dirty="0" smtClean="0"/>
              <a:t>				    Rom. 1:16-17; Matt. 5-7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2. not everyone has this assurance or help</a:t>
            </a:r>
            <a:endParaRPr lang="en-US" dirty="0"/>
          </a:p>
        </p:txBody>
      </p:sp>
      <p:pic>
        <p:nvPicPr>
          <p:cNvPr id="2054" name="Picture 6" descr="Members of All India Hindu Mahasabha drink cow urine as they attend a gaumutra (cow urine) party, which according to them helps warding off coronavirus disease (COVID-19), in New Delhi, India Saturday. REUTERS/Danish Siddiqui 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499"/>
            <a:ext cx="5715000" cy="285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57600" y="6581556"/>
            <a:ext cx="2124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REUTERS/Danish Siddiqui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3363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When the world panics,</a:t>
            </a:r>
            <a:b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Christians.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Keep an interest in others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1. God shapes our view  Gen. 1:26; Rom. 13:9; 		        Gal. 6:10; Mt. 7:12; Acts 4:34-35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2. Applies is all circumstances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024208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disease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4596571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</a:t>
            </a:r>
            <a:r>
              <a:rPr lang="en-US" sz="3200" dirty="0" smtClean="0"/>
              <a:t>atural disaster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770927" y="516243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tragedy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419600" y="4013014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</a:t>
            </a:r>
            <a:r>
              <a:rPr lang="en-US" sz="3200" dirty="0" smtClean="0"/>
              <a:t>conomic crash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457766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  <a:r>
              <a:rPr lang="en-US" sz="3200" dirty="0" smtClean="0"/>
              <a:t>ivil unrest or war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756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When the world panics,</a:t>
            </a:r>
            <a:b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Christians.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Are content  Prov. 1:7; 9:10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1. with what we can know, do  </a:t>
            </a:r>
            <a:br>
              <a:rPr lang="en-US" dirty="0" smtClean="0"/>
            </a:br>
            <a:r>
              <a:rPr lang="en-US" dirty="0" smtClean="0"/>
              <a:t>      Pr. 14:15; 25:19; Phil. 2:14-15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2. with what we cannot know, do  </a:t>
            </a:r>
            <a:br>
              <a:rPr lang="en-US" dirty="0" smtClean="0"/>
            </a:br>
            <a:r>
              <a:rPr lang="en-US" dirty="0" smtClean="0"/>
              <a:t>      Ps. 146:1-4; 2 Chron. 16:12; </a:t>
            </a:r>
            <a:br>
              <a:rPr lang="en-US" dirty="0" smtClean="0"/>
            </a:br>
            <a:r>
              <a:rPr lang="en-US" dirty="0" smtClean="0"/>
              <a:t>      Mt. 6:34; Phil. 4:6-7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1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orona, Coronavirus, Virus, Pandemic, Epidemic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57737"/>
            <a:ext cx="1418863" cy="141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When the world panics,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Impact" panose="020B0806030902050204" pitchFamily="34" charset="0"/>
              </a:rPr>
              <a:t>Christians. . .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0" name="Picture 6" descr="Disorder, Anxiety, Burnout, Encroachment, Social, Wo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9" y="4814207"/>
            <a:ext cx="2295525" cy="196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inking, Man, Male, People, Silhouette, Person, Huma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876800"/>
            <a:ext cx="923245" cy="184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3"/>
          <p:cNvSpPr txBox="1">
            <a:spLocks/>
          </p:cNvSpPr>
          <p:nvPr/>
        </p:nvSpPr>
        <p:spPr>
          <a:xfrm>
            <a:off x="762000" y="1447800"/>
            <a:ext cx="7620000" cy="2444145"/>
          </a:xfrm>
          <a:prstGeom prst="trapezoid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00"/>
              </a:spcBef>
            </a:pPr>
            <a:r>
              <a:rPr lang="en-US" i="1" dirty="0" smtClean="0">
                <a:solidFill>
                  <a:schemeClr val="tx1"/>
                </a:solidFill>
              </a:rPr>
              <a:t>Are you infected with sin?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Turn to Christ  Acts 2:38; Rom. 10:10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Return to Christ  Acts 8:22; 1 Jn. 1:9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</a:rPr>
              <a:t>Abide in Christ  John 15:7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1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6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1179</Words>
  <Application>Microsoft Office PowerPoint</Application>
  <PresentationFormat>On-screen Show (4:3)</PresentationFormat>
  <Paragraphs>95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When the world panics, Christians. . .</vt:lpstr>
      <vt:lpstr>When the world panics, Christians. . .</vt:lpstr>
      <vt:lpstr>When the world panics, Christians. . .</vt:lpstr>
      <vt:lpstr>When the world panics, Christians. . .</vt:lpstr>
      <vt:lpstr>When the world panics, Christians. . .</vt:lpstr>
      <vt:lpstr>When the world panics, Christians. .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Halbrook</dc:creator>
  <cp:lastModifiedBy>David Halbrook</cp:lastModifiedBy>
  <cp:revision>13</cp:revision>
  <dcterms:created xsi:type="dcterms:W3CDTF">2020-03-14T19:42:16Z</dcterms:created>
  <dcterms:modified xsi:type="dcterms:W3CDTF">2020-03-15T14:26:51Z</dcterms:modified>
</cp:coreProperties>
</file>